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74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63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79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68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37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9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03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46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8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62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13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C056-3E14-44AB-81EF-DCB9EEBD9918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6E21-E6F2-4DFB-B315-0D3981A3A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0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008"/>
            <a:ext cx="4726443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5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t="3988" r="2974"/>
          <a:stretch/>
        </p:blipFill>
        <p:spPr bwMode="auto">
          <a:xfrm>
            <a:off x="251520" y="1988840"/>
            <a:ext cx="8757501" cy="380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51"/>
          <a:stretch/>
        </p:blipFill>
        <p:spPr bwMode="auto">
          <a:xfrm>
            <a:off x="2267744" y="908720"/>
            <a:ext cx="4726443" cy="179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</cp:revision>
  <dcterms:created xsi:type="dcterms:W3CDTF">2016-08-08T10:59:50Z</dcterms:created>
  <dcterms:modified xsi:type="dcterms:W3CDTF">2016-08-08T11:00:51Z</dcterms:modified>
</cp:coreProperties>
</file>